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5" r:id="rId4"/>
    <p:sldId id="262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FF00"/>
    <a:srgbClr val="FF9900"/>
    <a:srgbClr val="66FFFF"/>
    <a:srgbClr val="FF66FF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31A0A-AB1C-4D6F-B5CE-1ED7EF4C2E31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10FF9-1A27-404F-A093-584F683F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13CF-5933-46E0-9C92-94D5DDBB05E4}" type="datetimeFigureOut">
              <a:rPr lang="en-US" smtClean="0"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2061-26D5-4322-A8A7-3FD66C000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0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Chemical Properties &amp; Changes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Chapter 2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Sections </a:t>
            </a:r>
            <a:r>
              <a:rPr lang="en-US" b="1" dirty="0" smtClean="0">
                <a:solidFill>
                  <a:srgbClr val="00B0F0"/>
                </a:solidFill>
              </a:rPr>
              <a:t>3</a:t>
            </a: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47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Chemical Properties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778" y="914400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chemical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property</a:t>
            </a:r>
            <a:r>
              <a:rPr lang="en-US" dirty="0">
                <a:solidFill>
                  <a:srgbClr val="00FF00"/>
                </a:solidFill>
              </a:rPr>
              <a:t>  </a:t>
            </a:r>
            <a:r>
              <a:rPr lang="en-US" dirty="0"/>
              <a:t>-  any characteristic that allows a substance to become something new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1671" y="1143000"/>
            <a:ext cx="5029200" cy="5443725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Examples:</a:t>
            </a:r>
          </a:p>
          <a:p>
            <a:pPr lvl="1"/>
            <a:r>
              <a:rPr lang="en-US" sz="2800" b="1" u="sng" dirty="0" smtClean="0">
                <a:solidFill>
                  <a:srgbClr val="00FF00"/>
                </a:solidFill>
              </a:rPr>
              <a:t>flammability</a:t>
            </a:r>
            <a:r>
              <a:rPr lang="en-US" sz="2800" dirty="0" smtClean="0"/>
              <a:t> - the ability of a substance to burn</a:t>
            </a:r>
            <a:endParaRPr lang="en-US" sz="2800" dirty="0"/>
          </a:p>
          <a:p>
            <a:pPr lvl="1"/>
            <a:r>
              <a:rPr lang="en-US" sz="2800" dirty="0"/>
              <a:t>toxicity</a:t>
            </a:r>
          </a:p>
          <a:p>
            <a:pPr lvl="1"/>
            <a:r>
              <a:rPr lang="en-US" sz="2800" b="1" u="sng" dirty="0" smtClean="0">
                <a:solidFill>
                  <a:srgbClr val="00FF00"/>
                </a:solidFill>
              </a:rPr>
              <a:t>reactivity</a:t>
            </a:r>
            <a:r>
              <a:rPr lang="en-US" sz="2800" dirty="0" smtClean="0"/>
              <a:t> - the </a:t>
            </a:r>
            <a:r>
              <a:rPr lang="en-US" sz="2800" dirty="0"/>
              <a:t>ability of a substance to combine with another substance (or break down into two or more substances) and form something new</a:t>
            </a:r>
          </a:p>
          <a:p>
            <a:pPr lvl="1"/>
            <a:r>
              <a:rPr lang="en-US" sz="2800" b="1" u="sng" dirty="0" smtClean="0">
                <a:solidFill>
                  <a:srgbClr val="00FF00"/>
                </a:solidFill>
              </a:rPr>
              <a:t>combustibility</a:t>
            </a:r>
            <a:r>
              <a:rPr lang="en-US" sz="2800" dirty="0" smtClean="0"/>
              <a:t> – the ability to explode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43038"/>
            <a:ext cx="1420072" cy="14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0" y="5105400"/>
            <a:ext cx="1459325" cy="14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TEhUUExQWFhUUFBgYGBcYGRgYGBgYFBgYFxgXFxcYHCggGBolHBgYITEiJSkrLi4uFx8zODMsNygtLisBCgoKDg0OGhAQGywmICQsLCwsLCwsLCwsLCwsLCwsLCwsLCwsLCwsLCwsLCwsLCwsLCwsLCwtLywsLCwsLC8sLP/AABEIALcBEwMBIgACEQEDEQH/xAAcAAACAgMBAQAAAAAAAAAAAAADBAIFAAEGBwj/xAA2EAABAwIEBAQFBAICAwEAAAABAAIRAyEEEjFBIlFhcQWBkfATMqGxwQZS0fFC4RRiFSOCB//EABsBAAMBAQEBAQAAAAAAAAAAAAIDBAEFAAYH/8QAMBEAAgICAQIDBwQBBQAAAAAAAAECEQMhMQQSQWHwBRMiUXGBoZGx0eHBFDJCUvH/2gAMAwEAAhEDEQA/APNKlWV6N/8AnHjLXMdQq7iBcAloi0npOsrzNhTeHcAHS0l7gMhBgCHS4uH+QgEfVdVTvk5jxpVR9HAh/EwB7HNaCWniB6i5i99TdMAFoiHAAiIkEA6ZTo4TtbVeW/pPxw0m0uL4w/zApOljDmANRwJuSyB97Ls2419drmZBTeHXoipPA0h3GGSQ+LwNhrzRKH6DYz/Uv6j7HQmPlmDrYCLi/fVEdVgSWk6aztqDz7qpoA5mfLJPyyeRaY0i+x6KxbWdmiQ7KBoSZuQZaJkiBPVBKNBxlYwHg8JbvIjbmNdd/Nar6EgG2vadREytfFMiB0NgRa28QfJbNUaFsRzmAdLGIIQB2ZnLpOosRcbQDY35HRSibt06XB0119hAqN30Os20G07Ei261UqNEOFszoJcJ1tAjrAsV6jbDlxvYSIE/k6ewol2gIcYiw4je072kodV2hgmJ0jSIki5KI0DW9h0v056rxlkmmDzPS/8AS06oAY+UmwjU2JtuRH2QqlS2l5H8WACA0kvu3iaDJy2E8nd5+W9wi7bMcqI4rFNaWhzxJBNjewubpb/lBzSWxGgOYcQLRxTEbjUqeIDwXPDi05ZDiIZIMAHd34lKUMa18im9pa8a5eLPYF0ECQDafVOjHWiXJk3Xr9wL8KymS5lI52GQ4uMOmQWwPmyjY3hLvw8VHEVHcTcrnaBuTThMuktjinzRMa4MIGUPgTJcBLnG5gW0m+3otfEtNi95DRmEXgAud+0iQNeipV8v165OZNqPwxVeXH7Vvw8frZOhj4LmxERxPkOcYsS0CzYtz0snPCPFDUqFoaYLZEkWO+ndVFHExuYpi+UGbyCSCOG5G9pstvqFriWnM7W0OIbGrnCW73hHLDGVqt0SLrsuNp3avf0+v6/U6mgXAmdM2og7ctR9ijhpj8xAPK40VJhPEXixy/KCXZh/n0OvKNlatqQGyAHG2+vVQzg4s7fT9VDItX9xhrb+yfRZmJ2jaO3cqFN8i0GPzyUviCbyCdxp9NEoqUlV2ZTM76bHX6LYOt+XslZmB29JO3OFLlpbTZYw70aqCNfflsokwO2kAE95Kk0mND3vN+igAZ5W7T15/wBrTLIuZEd9SZ9FotPr3jyB6JhskWPl91CoJ236A94lamC/IWe3eNp0n6KVIQNJnQEwiBsibiOsD6KTKItNnaW5a26Im9C63YHEvABMwI5379NVz3i+OYWnhJOlxpmsIg6l0jyXUYjCtLTl4iDEHvfVc54jgmNBIa3MW7Xibb7puBxf1F5ZTuvA46rhW1Dnc6CdQYm1r9ViUx9D/wBjozAAxAJ1Ag/WVip2CpI84cQLIlBz3HKySX8AA1OYiG+ZhDq6z7vP8LVN5Bkai47hTJlLR3v6MrU6Ay1AR8QZsziIc0Ah/CPlLZNnOExMcut8I8XOIOZ7Mjm1GhjgWn4zQQ1zmvGjbi97Ebri/wBN4mi9mesA5xrsIaDmqAU2BpLg4EfDNtbCBsvQsC1vwmFpDHfDFmABzGl/C1g0gnhIJ2OhWyALc120nNBLgZIaG8TgwTUu4bC/aCmMZmfTy03APBlvDqJJIdFgSAfSeSTwVYvaDsczW2de8GS4D9sERqU7RcC0tIiQZgSRYCB01vtBSmqGJ3oYoVJuNATIkmItoLjkhfEbJDXZXWdFzlAMEgcioNeW30EANBO55c9CZS/irm02OcddCbDMSeFuaZ3P1KxLZ5vQzTrA6AODryQDY8i0rdStAtILTERrAm0Wj00Kov8AyDqcl7gwOAyEkFgbfKwwdxtqOScw9YZpAfxgON5AdGx0iOvRMeOti/eeA9Te7PxEAO0aLEWiJm4P4TdM8usaCOlvwkqJLXGNXmxcBAgSGiPPzCaptdMkwLyBGu1veqCSGRZhYD5zN4Bkad0s7Uuc2HCRA3Gu/O3XhW6j8x4XEuBIkbGDtobfZIeJVTmBAaGMGYmNb85sd+a2MG3QE5pKxw1mMaXOqAASXAnMYvIBk7/fdU+MxrCHvBzZYblYYMWMueDGSTMdTunMW8uYGtyw4BwMmC0AzkgcUGDfWUs9rHNe/OQXNBcdwHAyCwAAHS9/NPxxS2yPPOT+GNcevL/BXUqjA4uAJAZAOgkgDK6JnTcjpssxNaXB2ZwEzN9bAkH/AC0sUvQcWtNoFpn5TbSP3fXXVM0pa0B0xGhm5EmCDH0sr+1JnElkclX39eQSnlcOJwIaflk3HQzczfr5rKzw0QJDiATJ3mQTzt6KNNxJBdFwRpoDIHKBJKf8NDWvIGUkCBe99TM5QlyfbsTFPK1FavV+vxv8k6Ba8nKSA2ZHzEixADjtm27lP0iWiHVCdJBGhN46z2S2QguLCQXOvoMvON3alN06bSG66zOk21cYv5KTI19jp9PCW/8At9aTV/JPeq8vuOsqTrY6RoOljBRD0jtcaINIEGDN9J6Da6M1pgkjodRZSyR2Mcm40+SVz0G1++ixtpgec39VHLJ1/FlMa2ItqFhqluzGMk6R12k/eERwI5fn+lumLzpb35Ldd30F+yG9mp1sGGjvex69VptOdb+m+iw7GProOfLRFpsiQRfpMfVeboK7ZumAxsEDURJ5n6ahQNyJmZhsDQTG/wB4WjrpmjXblH99Fp9XJEjMZ0Bu20COiytmtqvIjXz6Oj5gLTBHU9VVeIRxXnUa2Eb891bNzDccyNddDPf8qt8Tpxe8kAdRN4TcT2JmcNiKhDiA2QCbwViLirvPfqsVtMVZ46X3IMxE2AJloOXsLo+IovblLmthrRYR8oIgvy8y6JOqI6jeR8zb9NoMomIuwcVwIIs3eYgfNpv0U0Stlg+qxw+ISG1JpPAZYsBdAaCSMxIIcSflAbfVdl+lv1IwnJPxTVOUUwCHkNEy93MBoh02AHlwLGOz06nDTGUNEToGxmdBniBgn8p7BxLWkl7qhaPiGWNaeIf/AEJi55aWTVG1QmTrZ6hgfGGP4KLXlrHDKS6Q8Oc4OhxB0DA69/VX7KrW8UlxPzCYOoAjmARNv3LlPBc1VhzFrQxzmtayYaeIZ84vrvH+Wllc1WvyFgqBrzlh8OIbGpJ6gEgWPZDKC4NUnzRYU8Qx2giHmepB/wALzPcf7n4hQZWY9jpFxeBeCHDsdtlRYHGNbILiTns5xbMhrZbl2FnEC6fouD8rmkkxDnOzRIdEWItckcljx07PLJapgfEvDhVAZLWlotmktaRYgBuuZux0hS8LwzqYB+M402ASIlziPmLZ1BmQdU7isMM2cZy9pkQ6A4gRpEb3j6oWHhhewMcIaDb5CQNA50AW1jdEpNxoCUV3WHxhIaWxOaIcTcGNHek+abLQWAO0jYm6WBJPCNTZxbYwLgCd/wCEvjsa0sde7SJ0tcAkX5E/VAot0kG5KNtkqmHyhoZbLEAE2ki5GkWPJR8U5ObLczQ4y0gh0iObYt9EvjsS4f8ArbxudplMwJvfQd0Lwww3JVdxAZg1wk27G6coOu5+vMnlkV9i/r6fciMZka4h7g6Y4xmhpP42t91W47GPf87i5m0WGYiQSJIJg/XonPEK5eSBEupQ+bZcl3B3f8KlY+xt53tO339Vbgxp/FWzjdbna+BPXr+hik8mzQZ2HL1Ouvqmmh0C5yAxHJwFzBndKii5vzQDYwdTNxpsiZ5vaefknSVv4eDlvI4r4rsO2qd7xpI2GluyYwpAIgHS552k25dPqlaZTOHNwDMEgJU46ERzPvW/XrxLyi0OMtIEg2sIjttCcp1IsbDYZgfOUpgiA6G6EAjmLQR/Sby7iZ20I97rlz5o+u6eTUO7xvfy9eJIfb35orL+9f8ASgGRb2fTRGZ7/hKfBRBSc/3JdYv/ACpOcGi/r/pZl5qeRpudPyNEtssWO2D/AOW0SScoGpdAG6MbjUC9x0Gym+m06x5eqjQpNYIDibk3vqdEFoP3TIGiSLHX3EFSDXSCXE9NteSKVttoA7T5r1mLHQs8kmADynQyEJ0g3aJBty5ifP7Js2nSdj/Si9pc68ATe2+wWpguInUqGCXGC47T2vB0QcRSAZoeQMEzaZ5+abdRBdFgN7G+4Gblb7LeNpHLpt7CZGW0KceTz/F0xndbdbTOMpnO7usXSokPGm1IcAYy7jmBOsc5N+RU6WGcAS4gD5gHaPLDlyc5ufcIFJkl3MiwGs+iZoMJIcPmFhN5c50izpExM7X5qWKLZMcxlPLo3NlZdwGUSCMwLTcxwi97k9rjw3AN+HU4Q4mmwMuXMDRrUa4iSRJJAiMptsqCnTLwbAvkkATIcSAc/NpEnhsLzZdj4X4U1lMtqEyLgsMZZPHSa7ZjoiJBt6tiJkdDgHsp02gvMkOcWxIdJ2JsRYai+Za8XoPNIvYSXAgFtmxEcQGadOo0AUsM+jXawCQwEtuDPCYg/wCQtvO6LQrUqg1a+7mOBkiGkCPmkGYW8OzNVTKLF1miq2kW5y0uc0NBBzvawNzOcZiQewKsvBsdUp/EEEn43ww0ZgGETo+bgmTAF7bpTGeD4iTVbUYxwa4ktF7ZQBmOttiABFtUTwmvmDIMPbfKYDT8Ya3BIJgk9Z6JunEU7Ui+8NxNKq4/EdV+I0vZxgQC0uBIFrEEajZXOIrMYDmdw25QINpkXMhUGGqZMkU2lhgEkAHMCQ4kkbg7XvZNBpzPGaQLZS0QAOL4hLuf4U8oJv16Q2E2l5hG4kGTbKSZcHEw2C6ZIFzyFlQ+IYhkhlMSC+cotmJu7MYktkbWtfRWXwiyllBGZ+bIAeENmQBy4YHTZU2ArNmpU4QWtaGtBIN7kAbmfyqMMFt/Ik6mbdRfiPUajm1iZOYtOUAANgXOa86281CkSW1KhINQ2jdgMyG2+a6HgamcBrszXOfLn5R5AEiwtpuUxUxFFlUuBcSWlrhDYEwCY5+wnNbqt/x/JL3Ku5vV+Pn/AJXrgLToipTc5jYLy1lwQHR5wBYXulmeHvAczNAu50h3+NrxYi6uqVBuQNE3yi7pMmLyRrE2VbjcXlGRjpaCIBv8oi53vdLx5JNuMTOpxY4wU8ny8PH5+vwJVX2ytdmbMzpJ005WkcvVaYEMFGYrkqR81myOTCtGyNSF0JiYpBKkTp3JF7gXi8AEC4MQYtJ/tOsvNyBqJ0hVWBcQe4M+91a0nQOcCJ/FlyMqpn2/s6bzY1fG+NBWU+0c/LksfVifuovcOXmLpAh09Jv72SOTrxhGHA2a5OxPX62QhWNibA+YWwQBuR3CSq15dYW92JWJWHZYjHXFrT2+q38e8wZsQO+iDT8PLrzBiQNojmmcNg/3DihC6CVhaVQk6aJtrpshVKFuExPv1UGAtN7oHsMZePd0ph6bw88Vi02A0Mgz3j8pltQc0KsLSL6/bn70XovwAnC9hG8TIzkcQ1gkbx6KeMbbuIQKbnT80Ai03PDBMT0lTNbPmiC0RB3ncEei2qYrVHIYyiM7u6xOYocZtusXUUtELWzwXCXfbWwiJBOwtqpNbmLQAA1rgYE5jYSdLmBMW1PNDwzXFwLTEaEc4TvhoioXWhubh+acrXGba2B8xKTEqY54bhWiqA55a4NjNl0LyYu6Y4SbAN+bZXWFxk0ckNBiHMLYztNhAN/2X5A7qlwmFaCwMkF4OV+RwAbAOcAu4XRaZFu6tvD6YBewlxDosWl+R7XWF5GpnXSb7p0UJkX/AIc2zQHSWNcM4IOm9zNiLSFbVcC2WuzZSeEuBO8ScptN2/VVnh2JLnmW5i0NpunhMCQDyjTtp26OhTI0IMuDoNxHLzEewhySpnscbNsa602cCXW0IBIB62F55pV/h3xXte6k0EPPJpa1hOXQf5XmP3K7pBvXXfr7+qeYBvFtT7tCn9728FHuu7kqafhYGWGghmxAs7UutaZvpumK1Hnc6X5ck68f3tzS7H3g6/VL942H7tIqPE8PMOAlwmIjcRME6dJSr8IA/O8Aho2AGWNb89F1jKII0noh4jw1rhEeW3u5TIdTWmKn0ykcvjMKXtyh0nPxGY1EgRHa8WWYzBsYafxCOAxrd1rCY5xchXZwfwzYdJiYtB3SeMwwLZIDyBlBLQSAddbTMclRDNtJPRJl6bTdb/GnYvVIzGCc05o2ECxzA9D9VW1WOfUh8CBmnWGNGlp221kpvF1S5wFMgHJmJPQagRY7dlVfEcSZcTOt9SqsMX+PucfrssV8Lur8OH5fn7Gfyfp/am0KI1v/ACitCrs+dzc2TYEemEFqZoGEqb0TJJypllhzERzCfa4W84CSpbG14jz3WZzp15+v2XKy7Z+iez8Kw4UvEs6XKdffksOHcZANnAX07IGHf6xsrCi7N5flTSVHRWxDEYSYy+YkgekpnD4dsG2uv8SnmU1vJCBzD7TTGC08hH9op9/yhz75KDqp9xKCggudCqVf6Q3P2Fz6oDqk66i+32WpGWEDjrbtN/MJtjQRzIv2VW9x8vp9dFMYntztEaWWuJ6wwOV+Z0x6+/8ASJhqMAnRpGmpO4OttY8kCtVBbvI/MevJOYJrcgI1IE89LAx0K1vQqUdlNiKYzHutJmuziKxVqeiVxPm+i8zA3aQN+v3TracARlJc5oNK3zTaTNwY85uq+jUTQqB0mGh1iItoBoG7cxr9UcQ5FnRxrgw5WkE5YyAS1gJBIgSLz0torHDtL2WLszJcyDcy6xfoC4hCwZogAvqDICclMNERBNzeC1xidldfp7CkgPIgkkkiOfyOHmSnJ0JasuMFh8rgQIBBLrkkF3fUaq3w+IAEaQbfYjn/AGkHOy9LfRQFUdSkyfcNSo6OhitASPlIkQLfz0TtDE/zc+vfmubw9eQBN77dourGhiC09NCDfXa46FIlAdGRc/EB8uSD8G8tmPdpQKNWwII5CZMc+109ScJtHvf0SnoanYWkbQZ9EcPtKWLfP3Ck21j68oQNBWEbTkKNXCiIIsjNf7/tTzT/AGsto80mU2KwbXMloLb32GkRHWfquUphpquFQkNNiTqNItt2XeVmk/LPfS28QuQ8ZDWEgRmcToMxAE3JdcE+twuh0eRtuPzOJ7WwpRU9a278fIraobPDOXafuttU6jW2h2Y72iLCIv7hRaF1YvR8X1Kqb4+39BWpmi2UsxN4Yawl5OCfEryIca63omMLg3OBvvp792RPD6LYmxB/E+/JW1Knl6fnZcjJOno/TcULiiqOFLYJ0i/+k1hq4+ysKtEOCSdgzEBK70+R/a1wOtxEeu/8oj6w1Va+gWtm3VLNx2w28yh7L4N7q5LCvUHTytCBUqmOf28uqWqVXHfXfZEpNtfktqjLsm186D/S1Uo3m89h9UD4oEwLjv7hDdi5HTlOu/JbR6wtetrc28kj/wAyT3PT+FsuBPfz8lBlHl/SJJIFsPXqOynnHu6tv00D8CSSZJjkABFuQXPvNjO3uAr/APTOb4JkQ3Mct9t+wlZNVAzmRHEA5ito1YXKxEnoS1s+Wmv10Vl4SwVCGEwCDcEA6HnuRbsqloTVCoWxaYIMSb6EfyqImSOv8Gqg8HATIaS4x8QECTcSTrIO0LssOxwkEASZsABO/vdea+H4nJUpNgtIfLpbxQYgSNZtpGy9RwUFodfaeXXf6I58Ax5A5ZlZACYquAuDHKJS0Em6WhjJ0ap0281Ytq5jJHLSAOf8pAvb5+9lNlQczHLZY9nrotsLVEjlOkgFPU8T59Ou+vNUBqiLTbn75phlQka7IHBMNSLsVgef0n0OpRGV+x68lUU68aeomyapvnl/PvuluFBKRasl3v7e9kVrSDr77JFlWPcJhtaR+78e7JTQxMk9+xvb3quW/UOGdnLoAaN9zMCD1kFdPh2gnVIfqbDtyySQI5EgRbNY9R6p/TZOzIiL2jgWbp5J/U49qM1DA1RGrvNn5zNUwrUzSZIP9eaWarTBtsFPldILpleRNeBPw6sZhwIPXn126K9wznGxH8qkqtdOZoBgedp0T2Dx4eAZjaDE9ly80b2j9A9n9SskEnyi2oj0UnE8vNAoVJRzU0UjWzppitWmSI57qtxGCcHA2AHcq6quSdR2so4ugZKxJj4BsNffkisfry6qVVl5H+0B59j+rouQeCFTLM+/PmgkCdB0MLYfO34Ua7iBMG08kaQJsNsLH+YKxtVsyegg2lCp1Zala4zHeVqiZ3DPi5aGEyJItHl/pdR4Ph8lBjf+snu65+643w6i6rXZTm05nTccN/NegO0QZ/hSj9zcfxNy+xWVdSsW6upW15MWz5UaPyi0xcZptFt7Wi3RBokbopdbzIHIHUj3zVcQGPYd+Z9LicYcIJtHygxF9Y9F6dhK5DSLxPv30XleEeBUbY2eNNZzT9l6hSxEiByTGrQrhh3PJujtFt+yGyy26tyS2MWg0QFBsmYGyFMlNMWGkaQKZp2W2MHntpF0zTp3v6oWwkiA9+SnQxBB37c03lEc1KlT5CEtyDox0kI1Anlsp06XM2C2XweiC7Cqh/DgpXx18scDZuV0u1Ai4sLuvsEei4kW/wBrn/1PijZkm/I6aE33svYoOWRIDqcscWGU3wkUbDI59UVqECitXfo/M8jthmqyw54Qqxieo1NAkZUb08u2Q+WZmxJHUJKlT+CTmBcL8XPc/bQp2k5HrUBUblPkeRixUUnWnwfRdF1Dg7QbD4oADKQd+RG3NOfFm65x4fQNyMskgxaBqDM/XmjsxxcCRHb8qeWG9o+mxdTGaL8VJ/je+6WxVM7XSVLGEQHazp/tPf8AIsOVr8v5SXFxZSpJoRp0qg7I+Qg+/cIuJrbgjz1PZJuxJmNoRK2C6RKqI7ckB1SZDrW09+7qX/IEX9BqlcRV1JEjnZHGLBckDzgbJfGV2hvCTPv3ZDrYoxlGrjwgak9Oqu/Bv0wTx15kzwTp/wDQ8019uNXL/wBE90p6hsn+h8GQH1XTLjlEzo25PY29F1D9FsBQqFQzm5y7mVwh2Q7RCrqVpTfqtJpOz5OYmM179Nb/AG7JZnIItMkkbquIMhyhVmbXDYEADTU33iV6HgXkNBkzAm97dV5xhZkbRcWm4XY/pjG5mQbQ4jWTEynx2ieWmdEHO8lgd5rbKw6x71Rm0wb6IHoNBsOenmmmCbmySbylNUSe4S2hiY+0W5o9N9oPv1SbKtwANUShxHpKBoNMew1PeZ7pk1ANNUtUdaLIADtkurDui1p2F79Oqi9o3t0S7Hkag/hGqwRrHNDRtkSHXg2XMeK1i6oGnQXGkwNLRYdbaK38WrZGOhxLo+UXMdRyXM4d0jNfi4r/APa8K/o8Vy7jje2Op93hcFzLX8jLUVpQWozV0pHxMgrCj03JdpRWFKkhLdFrhyn6RVVhnKxpFQZEdrpZ2kOAAiCAehQMX4a19xwvvcaEn93NGplMNKldrg7mGRS1qFdjC52U5QTmbct6wReyr349xNtQcp765ZFpv9V17Vn/ABmZcuRuUnQAASd7b9V5Zq5R0I9z4Zy9PxA/5GR9lF+IHQea6en4TQAgUmiNIEEdjzRcN4XRZ8tNvciTfqZK888PkURhN8s4/O1xgAl2oAubf9QJTdPwTEVP8WsG5cfs1s/WNV2FLDtaIa1oA5ADVFAS31T/AOKGrpr/ANz/AEKbwf8ATtOhcxUeHFweRcSIgXtv6lXIW1inlKUncmUQhGCqKMQqyKgVyvR5PTehNzrrEJ7rrFRRL3HyiEemUAKbHKqJkhmmeSuvCMd8J15yuH7ZJdbmbbqhYU6HggDTT6T6TKogTTPQ6FYPaMpt7keqPSde5XGeD+LOY6JlpOmkdey6eli2ui4+n1TXC1oSsna6ZeNAgCJU2SLgqsp143TdLElTPG0UrImWIq2iB+U1TbYb9lWUqskSrRtRoEevdKlFobGSCfDOg0TFCkR8xj3p1S5xEC9/VCGNB1ntoh7Gze5ItqlVs/MbdPykcZigAS4xyHXYd1S43HtYcpdxOBIE8tuaqauILucGJBgiQSbW7eipwdI5kXVdfDCt8/IPiqxdUMgjI4gG3FMcQIvzGu620pdhRmFdaGNQjR8l1WeWabmxhpRWlLtKM0oWQSQcIjSggqbSlNCWhyg9WdBypWOT2Er81NlhZV0ubtdMuaTk0wqtpVE3TeoJxPoMGUdYUZpSjHI7HJEkdbFkGWlTaUBrkRrkpovhMMCpIYcpByCimMiaxRlbQjLNlK4gpglJ4oo4LYrJLQg911tLvfdYrVEi7j5dCk1aWwmRGyCNRmFAajNKoiTzGKbk3hcS5k5TE6pFqMxUQJ5oucP4o4RPnzKs8L4uN1zTCjscn9qfJM1XB2VPxdkTMWP0TTPF2CxIXFMcmGFb/p4MB55x8TrKvj/7QCeunuUrifE3Ocby0mQCBpaxGhVJTcmGOTYdNjW6J8vU5WqsdbVMAbCSB3ifsPRFY5KMKOwp6ilwc/Jb5GmlFa5LMKK0oWiWSGmuRWuSrXIrSlNCZIaa5EBSzSiApTQloYaUVrku0ojXJbQpossNiFY0qqoab0/QxClyYy7pepa0y6p1Edj1W0qqap1FFKJ3sOYsGPRWuSTHozHpEonUxZhtpUwUsHqYelOJbHKg4K3mQQ9aNRZ2jfeoK5yRxj0SpXVVjsUnYsbbJ8vUKgD33WKrfi7lbXQ90yP/AFET56hbWliUjoSCNRGrFidERIMxGYsWKiAiQZiMxYsVMSeQdhTFMraxPiTTDNKOxyxYmomkgzHI7HLFi0nmgzXIrXLFixk8kFa5Ea5bWIGJaCNciNctrEtoTJBA5Ta9YsSmhTQQOU21FixA0LaGKWJIT9DFysWJGSCqyjp801KrHqddHbXWLFDKKO7hySDNrqYrrFiU4oujlkb+OoPxC0sXlFBPLKhPEYlUviGJKxYrcEFZz82WRRvxBlYsWLpUjnPLO+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72" y="2895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Physical vs. Chemical Properties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Physical Properties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observable ANYTIME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NOT change the substance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Chemical Properties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ONLY observable when attempting to change the substance into something new, always present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384351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commonnail.com/upfiles/common_nailswire_nailsiron_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038600"/>
            <a:ext cx="2921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81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Chemical Change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066800"/>
            <a:ext cx="5638800" cy="5715000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solidFill>
                  <a:srgbClr val="00FF00"/>
                </a:solidFill>
              </a:rPr>
              <a:t>chemical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u="sng" dirty="0">
                <a:solidFill>
                  <a:srgbClr val="00FF00"/>
                </a:solidFill>
              </a:rPr>
              <a:t>change</a:t>
            </a:r>
            <a:r>
              <a:rPr lang="en-US" dirty="0">
                <a:solidFill>
                  <a:srgbClr val="00FF00"/>
                </a:solidFill>
              </a:rPr>
              <a:t>  </a:t>
            </a:r>
            <a:r>
              <a:rPr lang="en-US" dirty="0"/>
              <a:t>-  a change where the identity of matter does </a:t>
            </a:r>
            <a:r>
              <a:rPr lang="en-US" b="1" dirty="0">
                <a:solidFill>
                  <a:srgbClr val="CC00CC"/>
                </a:solidFill>
              </a:rPr>
              <a:t>NOT</a:t>
            </a:r>
            <a:r>
              <a:rPr lang="en-US" dirty="0"/>
              <a:t> stay the </a:t>
            </a:r>
            <a:r>
              <a:rPr lang="en-US" dirty="0" smtClean="0"/>
              <a:t>same</a:t>
            </a:r>
          </a:p>
          <a:p>
            <a:pPr lvl="0"/>
            <a:r>
              <a:rPr lang="en-US" dirty="0" smtClean="0"/>
              <a:t>unlike </a:t>
            </a:r>
            <a:r>
              <a:rPr lang="en-US" dirty="0"/>
              <a:t>physical changes, chemical changes </a:t>
            </a:r>
            <a:r>
              <a:rPr lang="en-US" dirty="0">
                <a:solidFill>
                  <a:srgbClr val="CC00CC"/>
                </a:solidFill>
              </a:rPr>
              <a:t>form new substances </a:t>
            </a:r>
            <a:r>
              <a:rPr lang="en-US" dirty="0"/>
              <a:t>&amp; are </a:t>
            </a:r>
            <a:r>
              <a:rPr lang="en-US" dirty="0">
                <a:solidFill>
                  <a:srgbClr val="CC00CC"/>
                </a:solidFill>
              </a:rPr>
              <a:t>not easily reversed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Examples:</a:t>
            </a:r>
          </a:p>
          <a:p>
            <a:pPr lvl="1"/>
            <a:r>
              <a:rPr lang="en-US" dirty="0" smtClean="0"/>
              <a:t>digestion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hotosynthesis</a:t>
            </a:r>
          </a:p>
          <a:p>
            <a:pPr lvl="1"/>
            <a:r>
              <a:rPr lang="en-US" dirty="0" smtClean="0"/>
              <a:t>paint drying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urning</a:t>
            </a:r>
            <a:endParaRPr lang="en-US" dirty="0"/>
          </a:p>
          <a:p>
            <a:pPr lvl="1"/>
            <a:r>
              <a:rPr lang="en-US" dirty="0" smtClean="0"/>
              <a:t>rusting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encrypted-tbn2.google.com/images?q=tbn:ANd9GcQIZPYvWuXNL52P7o_xb64TJn2kSVfMitNUccdd6OY-fPdwqYgs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819400" cy="27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7" y="4038600"/>
            <a:ext cx="2999146" cy="247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Evidences of Chemical Changes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release/absorption </a:t>
            </a:r>
            <a:r>
              <a:rPr lang="en-US" dirty="0"/>
              <a:t>of energy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form </a:t>
            </a:r>
            <a:r>
              <a:rPr lang="en-US" dirty="0"/>
              <a:t>of light, heat, or </a:t>
            </a:r>
            <a:r>
              <a:rPr lang="en-US" dirty="0" smtClean="0"/>
              <a:t>sound</a:t>
            </a:r>
          </a:p>
          <a:p>
            <a:pPr lvl="0"/>
            <a:r>
              <a:rPr lang="en-US" dirty="0" smtClean="0"/>
              <a:t>formation </a:t>
            </a:r>
            <a:r>
              <a:rPr lang="en-US" dirty="0"/>
              <a:t>of a gas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precipitate</a:t>
            </a:r>
            <a:r>
              <a:rPr lang="en-US" dirty="0" smtClean="0"/>
              <a:t> (solid formed from a solution)</a:t>
            </a:r>
            <a:endParaRPr lang="en-US" dirty="0" smtClean="0"/>
          </a:p>
          <a:p>
            <a:pPr lvl="1"/>
            <a:r>
              <a:rPr lang="en-US" dirty="0" smtClean="0"/>
              <a:t>not from </a:t>
            </a:r>
            <a:r>
              <a:rPr lang="en-US" dirty="0"/>
              <a:t>a change of state</a:t>
            </a:r>
          </a:p>
          <a:p>
            <a:r>
              <a:rPr lang="en-US" dirty="0" smtClean="0"/>
              <a:t>color changes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</a:t>
            </a:r>
            <a:r>
              <a:rPr lang="en-US" dirty="0" smtClean="0"/>
              <a:t>leaves </a:t>
            </a:r>
            <a:r>
              <a:rPr lang="en-US" dirty="0"/>
              <a:t>changing color in the fall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37459"/>
            <a:ext cx="2266950" cy="147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1924050" cy="120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9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Physical vs. Chemical Changes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Physical Changes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easily reversed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Chemical Changes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changes the </a:t>
            </a:r>
            <a:r>
              <a:rPr lang="en-US" dirty="0" smtClean="0">
                <a:solidFill>
                  <a:srgbClr val="CC00CC"/>
                </a:solidFill>
              </a:rPr>
              <a:t>composition </a:t>
            </a:r>
            <a:r>
              <a:rPr lang="en-US" dirty="0" smtClean="0"/>
              <a:t>(what the object is made up of) of the object</a:t>
            </a:r>
          </a:p>
          <a:p>
            <a:r>
              <a:rPr lang="en-US" dirty="0" smtClean="0"/>
              <a:t>NOT easily reversed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5" y="3124200"/>
            <a:ext cx="3620394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hrischats.com/wp-content/uploads/AshesJP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64194" cy="23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</TotalTime>
  <Words>208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Chemical Properties &amp; Changes</vt:lpstr>
      <vt:lpstr>Chemical Properties</vt:lpstr>
      <vt:lpstr>Physical vs. Chemical Properties</vt:lpstr>
      <vt:lpstr>Chemical Change</vt:lpstr>
      <vt:lpstr>Evidences of Chemical Changes</vt:lpstr>
      <vt:lpstr>Physical vs. Chemical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Newton’s Laws of Motion</dc:title>
  <dc:creator>Broadwell, Britni</dc:creator>
  <cp:lastModifiedBy>Windows User</cp:lastModifiedBy>
  <cp:revision>231</cp:revision>
  <dcterms:created xsi:type="dcterms:W3CDTF">2011-11-17T16:15:10Z</dcterms:created>
  <dcterms:modified xsi:type="dcterms:W3CDTF">2013-09-07T21:24:37Z</dcterms:modified>
</cp:coreProperties>
</file>