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88C0E-8402-40F0-AD08-1F0D8E185966}" type="datetimeFigureOut">
              <a:rPr lang="en-US" smtClean="0"/>
              <a:t>9/10/2012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09DA1-A404-4AF0-A2CE-A46C5C0C08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5513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88C0E-8402-40F0-AD08-1F0D8E185966}" type="datetimeFigureOut">
              <a:rPr lang="en-US" smtClean="0"/>
              <a:t>9/10/2012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09DA1-A404-4AF0-A2CE-A46C5C0C08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1941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88C0E-8402-40F0-AD08-1F0D8E185966}" type="datetimeFigureOut">
              <a:rPr lang="en-US" smtClean="0"/>
              <a:t>9/10/2012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09DA1-A404-4AF0-A2CE-A46C5C0C08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5544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88C0E-8402-40F0-AD08-1F0D8E185966}" type="datetimeFigureOut">
              <a:rPr lang="en-US" smtClean="0"/>
              <a:t>9/10/2012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09DA1-A404-4AF0-A2CE-A46C5C0C08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8300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88C0E-8402-40F0-AD08-1F0D8E185966}" type="datetimeFigureOut">
              <a:rPr lang="en-US" smtClean="0"/>
              <a:t>9/10/2012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09DA1-A404-4AF0-A2CE-A46C5C0C08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9300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88C0E-8402-40F0-AD08-1F0D8E185966}" type="datetimeFigureOut">
              <a:rPr lang="en-US" smtClean="0"/>
              <a:t>9/10/2012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09DA1-A404-4AF0-A2CE-A46C5C0C08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0216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88C0E-8402-40F0-AD08-1F0D8E185966}" type="datetimeFigureOut">
              <a:rPr lang="en-US" smtClean="0"/>
              <a:t>9/10/2012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09DA1-A404-4AF0-A2CE-A46C5C0C08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8970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88C0E-8402-40F0-AD08-1F0D8E185966}" type="datetimeFigureOut">
              <a:rPr lang="en-US" smtClean="0"/>
              <a:t>9/10/2012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09DA1-A404-4AF0-A2CE-A46C5C0C08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5467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88C0E-8402-40F0-AD08-1F0D8E185966}" type="datetimeFigureOut">
              <a:rPr lang="en-US" smtClean="0"/>
              <a:t>9/10/2012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09DA1-A404-4AF0-A2CE-A46C5C0C08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333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88C0E-8402-40F0-AD08-1F0D8E185966}" type="datetimeFigureOut">
              <a:rPr lang="en-US" smtClean="0"/>
              <a:t>9/10/2012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09DA1-A404-4AF0-A2CE-A46C5C0C08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3054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88C0E-8402-40F0-AD08-1F0D8E185966}" type="datetimeFigureOut">
              <a:rPr lang="en-US" smtClean="0"/>
              <a:t>9/10/2012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09DA1-A404-4AF0-A2CE-A46C5C0C08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34657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988C0E-8402-40F0-AD08-1F0D8E185966}" type="datetimeFigureOut">
              <a:rPr lang="en-US" smtClean="0"/>
              <a:t>9/10/2012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E09DA1-A404-4AF0-A2CE-A46C5C0C08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48899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533400" y="2130425"/>
            <a:ext cx="8077200" cy="1831975"/>
          </a:xfrm>
        </p:spPr>
        <p:txBody>
          <a:bodyPr/>
          <a:lstStyle/>
          <a:p>
            <a:r>
              <a:rPr lang="en-US" b="1" smtClean="0">
                <a:solidFill>
                  <a:srgbClr val="00B0F0"/>
                </a:solidFill>
              </a:rPr>
              <a:t>Classifying Matter:</a:t>
            </a:r>
            <a:br>
              <a:rPr lang="en-US" b="1" smtClean="0">
                <a:solidFill>
                  <a:srgbClr val="00B0F0"/>
                </a:solidFill>
              </a:rPr>
            </a:br>
            <a:r>
              <a:rPr lang="en-US" b="1" smtClean="0">
                <a:solidFill>
                  <a:srgbClr val="00B0F0"/>
                </a:solidFill>
              </a:rPr>
              <a:t>Atoms, Elements, &amp; Molecules</a:t>
            </a:r>
          </a:p>
        </p:txBody>
      </p:sp>
    </p:spTree>
    <p:extLst>
      <p:ext uri="{BB962C8B-B14F-4D97-AF65-F5344CB8AC3E}">
        <p14:creationId xmlns:p14="http://schemas.microsoft.com/office/powerpoint/2010/main" val="2901567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b="1" smtClean="0">
                <a:solidFill>
                  <a:srgbClr val="00B0F0"/>
                </a:solidFill>
              </a:rPr>
              <a:t>Pure Substances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839200" cy="54864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u="sng" dirty="0" smtClean="0">
                <a:solidFill>
                  <a:srgbClr val="00FF00"/>
                </a:solidFill>
              </a:rPr>
              <a:t>pure substance </a:t>
            </a:r>
            <a:r>
              <a:rPr lang="en-US" dirty="0" smtClean="0"/>
              <a:t>- A sample of matter that has definite chemical and physical properties.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Made up of 1 type of particle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b="1" dirty="0" smtClean="0">
              <a:solidFill>
                <a:srgbClr val="00FF00"/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</p:txBody>
      </p:sp>
      <p:sp>
        <p:nvSpPr>
          <p:cNvPr id="19" name="Rectangle 18"/>
          <p:cNvSpPr/>
          <p:nvPr/>
        </p:nvSpPr>
        <p:spPr>
          <a:xfrm>
            <a:off x="6085204" y="2819400"/>
            <a:ext cx="2068195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+mn-lt"/>
                <a:cs typeface="+mn-cs"/>
              </a:rPr>
              <a:t>Atoms</a:t>
            </a:r>
          </a:p>
        </p:txBody>
      </p:sp>
      <p:sp>
        <p:nvSpPr>
          <p:cNvPr id="20" name="Rectangle 19"/>
          <p:cNvSpPr/>
          <p:nvPr/>
        </p:nvSpPr>
        <p:spPr>
          <a:xfrm>
            <a:off x="3191266" y="5173273"/>
            <a:ext cx="3209533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+mn-lt"/>
                <a:cs typeface="+mn-cs"/>
              </a:rPr>
              <a:t>Molecules</a:t>
            </a:r>
          </a:p>
        </p:txBody>
      </p:sp>
      <p:pic>
        <p:nvPicPr>
          <p:cNvPr id="21" name="Picture 5" descr="C:\Users\Liz\AppData\Local\Microsoft\Windows\Temporary Internet Files\Content.IE5\OBF55X67\MCj0287131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00800" y="3654425"/>
            <a:ext cx="1371600" cy="1519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Picture 7" descr="C:\Users\Liz\AppData\Local\Microsoft\Windows\Temporary Internet Files\Content.IE5\1QHJWAUW\MPj03876970000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57300" y="3787775"/>
            <a:ext cx="1752600" cy="125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" name="Oval 22"/>
          <p:cNvSpPr/>
          <p:nvPr/>
        </p:nvSpPr>
        <p:spPr>
          <a:xfrm>
            <a:off x="4186238" y="6162675"/>
            <a:ext cx="6096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4" name="Oval 23"/>
          <p:cNvSpPr/>
          <p:nvPr/>
        </p:nvSpPr>
        <p:spPr>
          <a:xfrm>
            <a:off x="4795838" y="6162675"/>
            <a:ext cx="6096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>
            <a:off x="762000" y="2819400"/>
            <a:ext cx="2826416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+mn-lt"/>
                <a:cs typeface="+mn-cs"/>
              </a:rPr>
              <a:t>Elements</a:t>
            </a:r>
            <a:endParaRPr lang="en-US" sz="54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04752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  <p:bldP spid="23" grpId="0" animBg="1"/>
      <p:bldP spid="2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B0F0"/>
                </a:solidFill>
              </a:rPr>
              <a:t>Atoms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rgbClr val="00FF00"/>
                </a:solidFill>
              </a:rPr>
              <a:t>atom</a:t>
            </a:r>
            <a:r>
              <a:rPr lang="en-US" dirty="0" smtClean="0"/>
              <a:t> – a small particle that makes up matter</a:t>
            </a:r>
          </a:p>
          <a:p>
            <a:endParaRPr lang="en-US" dirty="0" smtClean="0"/>
          </a:p>
          <a:p>
            <a:r>
              <a:rPr lang="en-US" dirty="0" smtClean="0"/>
              <a:t>smallest particle an element can be divided and still be considered the same substance</a:t>
            </a:r>
          </a:p>
        </p:txBody>
      </p:sp>
      <p:pic>
        <p:nvPicPr>
          <p:cNvPr id="4104" name="Picture 8" descr="https://encrypted-tbn1.google.com/images?q=tbn:ANd9GcQsGl5pcbK8clewQPS1Tngxr-nLR39GZVAT_ykVwyhdNIdLWRtA"/>
          <p:cNvPicPr>
            <a:picLocks noChangeAspect="1" noChangeArrowheads="1"/>
          </p:cNvPicPr>
          <p:nvPr/>
        </p:nvPicPr>
        <p:blipFill>
          <a:blip r:embed="rId2" cstate="print"/>
          <a:srcRect b="7895"/>
          <a:stretch>
            <a:fillRect/>
          </a:stretch>
        </p:blipFill>
        <p:spPr bwMode="auto">
          <a:xfrm>
            <a:off x="5029200" y="1828800"/>
            <a:ext cx="3729182" cy="2667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534904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/>
          <p:cNvSpPr/>
          <p:nvPr/>
        </p:nvSpPr>
        <p:spPr>
          <a:xfrm>
            <a:off x="1219200" y="1295400"/>
            <a:ext cx="533400" cy="533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04800" y="200561"/>
            <a:ext cx="2286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3200" b="1" dirty="0" smtClean="0">
                <a:solidFill>
                  <a:srgbClr val="00B0F0"/>
                </a:solidFill>
                <a:latin typeface="+mn-lt"/>
              </a:rPr>
              <a:t>Hydrogen Atom</a:t>
            </a:r>
            <a:endParaRPr lang="en-US" sz="3200" b="1" dirty="0">
              <a:solidFill>
                <a:srgbClr val="00B0F0"/>
              </a:solidFill>
              <a:latin typeface="+mn-lt"/>
            </a:endParaRPr>
          </a:p>
          <a:p>
            <a:endParaRPr lang="en-US" sz="1400" dirty="0"/>
          </a:p>
        </p:txBody>
      </p:sp>
      <p:sp>
        <p:nvSpPr>
          <p:cNvPr id="17" name="Oval 16"/>
          <p:cNvSpPr/>
          <p:nvPr/>
        </p:nvSpPr>
        <p:spPr>
          <a:xfrm>
            <a:off x="1219200" y="4724400"/>
            <a:ext cx="533400" cy="533400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304800" y="3553361"/>
            <a:ext cx="228600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3200" b="1" dirty="0" smtClean="0">
                <a:solidFill>
                  <a:srgbClr val="00B0F0"/>
                </a:solidFill>
                <a:latin typeface="+mn-lt"/>
              </a:rPr>
              <a:t>Oxygen Atom</a:t>
            </a:r>
            <a:endParaRPr lang="en-US" sz="3200" b="1" dirty="0">
              <a:solidFill>
                <a:srgbClr val="00B0F0"/>
              </a:solidFill>
              <a:latin typeface="+mn-lt"/>
            </a:endParaRPr>
          </a:p>
          <a:p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975212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>
                <a:solidFill>
                  <a:srgbClr val="00B0F0"/>
                </a:solidFill>
              </a:rPr>
              <a:t>Elements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152400" y="1524000"/>
            <a:ext cx="8918575" cy="5105400"/>
          </a:xfrm>
        </p:spPr>
        <p:txBody>
          <a:bodyPr rtlCol="0">
            <a:normAutofit fontScale="925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u="sng" dirty="0" smtClean="0">
                <a:solidFill>
                  <a:srgbClr val="00FF00"/>
                </a:solidFill>
              </a:rPr>
              <a:t>element </a:t>
            </a:r>
            <a:r>
              <a:rPr lang="en-US" dirty="0" smtClean="0"/>
              <a:t>- pure substance that </a:t>
            </a:r>
            <a:r>
              <a:rPr lang="en-US" b="1" dirty="0" smtClean="0">
                <a:solidFill>
                  <a:srgbClr val="FFFF00"/>
                </a:solidFill>
              </a:rPr>
              <a:t>cannot</a:t>
            </a:r>
            <a:r>
              <a:rPr lang="en-US" dirty="0" smtClean="0"/>
              <a:t> be separated into simpler substance by physical or chemical means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made up of 1 type of atom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each element can be identified by it’s properties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properties do not change regardless of the sample size</a:t>
            </a:r>
          </a:p>
          <a:p>
            <a:pPr lvl="2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smtClean="0">
                <a:solidFill>
                  <a:srgbClr val="FFFF00"/>
                </a:solidFill>
              </a:rPr>
              <a:t>examples:</a:t>
            </a:r>
            <a:r>
              <a:rPr lang="en-US" dirty="0" smtClean="0"/>
              <a:t> boiling point, melting point and density (physical properties) and reactivity with an acid (chemical property).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</p:txBody>
      </p:sp>
      <p:pic>
        <p:nvPicPr>
          <p:cNvPr id="5127" name="Picture 7" descr="https://encrypted-tbn0.google.com/images?q=tbn:ANd9GcQ3sPDfFGjK_YLsOKeeM-QSFIomhLvfRDBm52mi4naIoQdt9ydDp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62600" y="2514600"/>
            <a:ext cx="2686050" cy="170497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79985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/>
          <p:cNvSpPr/>
          <p:nvPr/>
        </p:nvSpPr>
        <p:spPr>
          <a:xfrm>
            <a:off x="1219200" y="1295400"/>
            <a:ext cx="533400" cy="533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04800" y="200561"/>
            <a:ext cx="2286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3200" b="1" dirty="0" smtClean="0">
                <a:solidFill>
                  <a:srgbClr val="00B0F0"/>
                </a:solidFill>
                <a:latin typeface="+mn-lt"/>
              </a:rPr>
              <a:t>Hydrogen Atom</a:t>
            </a:r>
            <a:endParaRPr lang="en-US" sz="3200" b="1" dirty="0">
              <a:solidFill>
                <a:srgbClr val="00B0F0"/>
              </a:solidFill>
              <a:latin typeface="+mn-lt"/>
            </a:endParaRPr>
          </a:p>
          <a:p>
            <a:endParaRPr lang="en-US" sz="1400" dirty="0"/>
          </a:p>
        </p:txBody>
      </p:sp>
      <p:sp>
        <p:nvSpPr>
          <p:cNvPr id="4" name="Oval 3"/>
          <p:cNvSpPr/>
          <p:nvPr/>
        </p:nvSpPr>
        <p:spPr>
          <a:xfrm>
            <a:off x="3581400" y="2514600"/>
            <a:ext cx="533400" cy="533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4800600" y="1905000"/>
            <a:ext cx="533400" cy="533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4191000" y="1905000"/>
            <a:ext cx="533400" cy="533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191000" y="1295400"/>
            <a:ext cx="533400" cy="533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3581400" y="1905000"/>
            <a:ext cx="533400" cy="533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4800600" y="1295400"/>
            <a:ext cx="533400" cy="533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3581400" y="1295400"/>
            <a:ext cx="533400" cy="533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4191000" y="2514600"/>
            <a:ext cx="533400" cy="533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4800600" y="2514600"/>
            <a:ext cx="533400" cy="533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3276600" y="76200"/>
            <a:ext cx="228600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3200" b="1" dirty="0" smtClean="0">
                <a:solidFill>
                  <a:srgbClr val="00B0F0"/>
                </a:solidFill>
                <a:latin typeface="+mn-lt"/>
              </a:rPr>
              <a:t>Hydrogen Element</a:t>
            </a:r>
            <a:endParaRPr lang="en-US" sz="3200" b="1" dirty="0">
              <a:solidFill>
                <a:srgbClr val="00B0F0"/>
              </a:solidFill>
              <a:latin typeface="+mn-lt"/>
            </a:endParaRPr>
          </a:p>
          <a:p>
            <a:endParaRPr lang="en-US" sz="1400" dirty="0"/>
          </a:p>
        </p:txBody>
      </p:sp>
      <p:sp>
        <p:nvSpPr>
          <p:cNvPr id="17" name="Oval 16"/>
          <p:cNvSpPr/>
          <p:nvPr/>
        </p:nvSpPr>
        <p:spPr>
          <a:xfrm>
            <a:off x="1219200" y="4724400"/>
            <a:ext cx="533400" cy="533400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304800" y="3553361"/>
            <a:ext cx="228600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3200" b="1" dirty="0" smtClean="0">
                <a:solidFill>
                  <a:srgbClr val="00B0F0"/>
                </a:solidFill>
                <a:latin typeface="+mn-lt"/>
              </a:rPr>
              <a:t>Oxygen Atom</a:t>
            </a:r>
            <a:endParaRPr lang="en-US" sz="3200" b="1" dirty="0">
              <a:solidFill>
                <a:srgbClr val="00B0F0"/>
              </a:solidFill>
              <a:latin typeface="+mn-lt"/>
            </a:endParaRPr>
          </a:p>
          <a:p>
            <a:endParaRPr lang="en-US" sz="1400" dirty="0"/>
          </a:p>
        </p:txBody>
      </p:sp>
      <p:sp>
        <p:nvSpPr>
          <p:cNvPr id="19" name="Oval 18"/>
          <p:cNvSpPr/>
          <p:nvPr/>
        </p:nvSpPr>
        <p:spPr>
          <a:xfrm>
            <a:off x="3581400" y="5943600"/>
            <a:ext cx="533400" cy="533400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4800600" y="5334000"/>
            <a:ext cx="533400" cy="533400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4191000" y="5334000"/>
            <a:ext cx="533400" cy="533400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4191000" y="4724400"/>
            <a:ext cx="533400" cy="533400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3581400" y="5334000"/>
            <a:ext cx="533400" cy="533400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4800600" y="4724400"/>
            <a:ext cx="533400" cy="533400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3581400" y="4724400"/>
            <a:ext cx="533400" cy="533400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4191000" y="5943600"/>
            <a:ext cx="533400" cy="533400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4800600" y="5943600"/>
            <a:ext cx="533400" cy="533400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3276600" y="3505200"/>
            <a:ext cx="228600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3200" b="1" dirty="0" smtClean="0">
                <a:solidFill>
                  <a:srgbClr val="00B0F0"/>
                </a:solidFill>
                <a:latin typeface="+mn-lt"/>
              </a:rPr>
              <a:t>Oxygen Element</a:t>
            </a:r>
            <a:endParaRPr lang="en-US" sz="3200" b="1" dirty="0">
              <a:solidFill>
                <a:srgbClr val="00B0F0"/>
              </a:solidFill>
              <a:latin typeface="+mn-lt"/>
            </a:endParaRPr>
          </a:p>
          <a:p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331112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6" grpId="0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>
                <a:solidFill>
                  <a:srgbClr val="00B0F0"/>
                </a:solidFill>
              </a:rPr>
              <a:t>Molecules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51054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u="sng" dirty="0" smtClean="0">
                <a:solidFill>
                  <a:srgbClr val="00FF00"/>
                </a:solidFill>
              </a:rPr>
              <a:t>molecule</a:t>
            </a:r>
            <a:r>
              <a:rPr lang="en-US" b="1" dirty="0" smtClean="0"/>
              <a:t> - </a:t>
            </a:r>
            <a:r>
              <a:rPr lang="en-US" dirty="0" smtClean="0"/>
              <a:t>a group of atoms that are held together by chemical forces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consist of a single element or different elements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smallest unit of matter that can exist by itself and retain all of a substance's chemical properties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</p:txBody>
      </p:sp>
      <p:pic>
        <p:nvPicPr>
          <p:cNvPr id="6149" name="Picture 5" descr="https://encrypted-tbn2.google.com/images?q=tbn:ANd9GcRke5h-3Z2JCTJoxP4uJ7bnZpTI3a53vEm_i3R3H5fMPd5nKsyRi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2667000"/>
            <a:ext cx="4490357" cy="25146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95833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/>
          <p:cNvSpPr/>
          <p:nvPr/>
        </p:nvSpPr>
        <p:spPr>
          <a:xfrm>
            <a:off x="1219200" y="1295400"/>
            <a:ext cx="533400" cy="533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04800" y="200561"/>
            <a:ext cx="2286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3200" b="1" dirty="0" smtClean="0">
                <a:solidFill>
                  <a:srgbClr val="00B0F0"/>
                </a:solidFill>
                <a:latin typeface="+mn-lt"/>
              </a:rPr>
              <a:t>Hydrogen Atom</a:t>
            </a:r>
            <a:endParaRPr lang="en-US" sz="3200" b="1" dirty="0">
              <a:solidFill>
                <a:srgbClr val="00B0F0"/>
              </a:solidFill>
              <a:latin typeface="+mn-lt"/>
            </a:endParaRPr>
          </a:p>
          <a:p>
            <a:endParaRPr lang="en-US" sz="1400" dirty="0"/>
          </a:p>
        </p:txBody>
      </p:sp>
      <p:sp>
        <p:nvSpPr>
          <p:cNvPr id="4" name="Oval 3"/>
          <p:cNvSpPr/>
          <p:nvPr/>
        </p:nvSpPr>
        <p:spPr>
          <a:xfrm>
            <a:off x="3581400" y="2514600"/>
            <a:ext cx="533400" cy="533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4800600" y="1905000"/>
            <a:ext cx="533400" cy="533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4191000" y="1905000"/>
            <a:ext cx="533400" cy="533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191000" y="1295400"/>
            <a:ext cx="533400" cy="533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3581400" y="1905000"/>
            <a:ext cx="533400" cy="533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4800600" y="1295400"/>
            <a:ext cx="533400" cy="533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3581400" y="1295400"/>
            <a:ext cx="533400" cy="533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4191000" y="2514600"/>
            <a:ext cx="533400" cy="533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4800600" y="2514600"/>
            <a:ext cx="533400" cy="533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3276600" y="76200"/>
            <a:ext cx="228600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3200" b="1" dirty="0" smtClean="0">
                <a:solidFill>
                  <a:srgbClr val="00B0F0"/>
                </a:solidFill>
                <a:latin typeface="+mn-lt"/>
              </a:rPr>
              <a:t>Hydrogen Element</a:t>
            </a:r>
            <a:endParaRPr lang="en-US" sz="3200" b="1" dirty="0">
              <a:solidFill>
                <a:srgbClr val="00B0F0"/>
              </a:solidFill>
              <a:latin typeface="+mn-lt"/>
            </a:endParaRPr>
          </a:p>
          <a:p>
            <a:endParaRPr lang="en-US" sz="1400" dirty="0"/>
          </a:p>
        </p:txBody>
      </p:sp>
      <p:sp>
        <p:nvSpPr>
          <p:cNvPr id="17" name="Oval 16"/>
          <p:cNvSpPr/>
          <p:nvPr/>
        </p:nvSpPr>
        <p:spPr>
          <a:xfrm>
            <a:off x="1219200" y="4724400"/>
            <a:ext cx="533400" cy="533400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304800" y="3553361"/>
            <a:ext cx="228600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3200" b="1" dirty="0" smtClean="0">
                <a:solidFill>
                  <a:srgbClr val="00B0F0"/>
                </a:solidFill>
                <a:latin typeface="+mn-lt"/>
              </a:rPr>
              <a:t>Oxygen Atom</a:t>
            </a:r>
            <a:endParaRPr lang="en-US" sz="3200" b="1" dirty="0">
              <a:solidFill>
                <a:srgbClr val="00B0F0"/>
              </a:solidFill>
              <a:latin typeface="+mn-lt"/>
            </a:endParaRPr>
          </a:p>
          <a:p>
            <a:endParaRPr lang="en-US" sz="1400" dirty="0"/>
          </a:p>
        </p:txBody>
      </p:sp>
      <p:sp>
        <p:nvSpPr>
          <p:cNvPr id="19" name="Oval 18"/>
          <p:cNvSpPr/>
          <p:nvPr/>
        </p:nvSpPr>
        <p:spPr>
          <a:xfrm>
            <a:off x="3581400" y="5943600"/>
            <a:ext cx="533400" cy="533400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4800600" y="5334000"/>
            <a:ext cx="533400" cy="533400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4191000" y="5334000"/>
            <a:ext cx="533400" cy="533400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4191000" y="4724400"/>
            <a:ext cx="533400" cy="533400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3581400" y="5334000"/>
            <a:ext cx="533400" cy="533400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4800600" y="4724400"/>
            <a:ext cx="533400" cy="533400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3581400" y="4724400"/>
            <a:ext cx="533400" cy="533400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4191000" y="5943600"/>
            <a:ext cx="533400" cy="533400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4800600" y="5943600"/>
            <a:ext cx="533400" cy="533400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3276600" y="3505200"/>
            <a:ext cx="228600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3200" b="1" dirty="0" smtClean="0">
                <a:solidFill>
                  <a:srgbClr val="00B0F0"/>
                </a:solidFill>
                <a:latin typeface="+mn-lt"/>
              </a:rPr>
              <a:t>Oxygen Element</a:t>
            </a:r>
            <a:endParaRPr lang="en-US" sz="3200" b="1" dirty="0">
              <a:solidFill>
                <a:srgbClr val="00B0F0"/>
              </a:solidFill>
              <a:latin typeface="+mn-lt"/>
            </a:endParaRPr>
          </a:p>
          <a:p>
            <a:endParaRPr lang="en-US" sz="1400" dirty="0"/>
          </a:p>
        </p:txBody>
      </p:sp>
      <p:sp>
        <p:nvSpPr>
          <p:cNvPr id="29" name="TextBox 28"/>
          <p:cNvSpPr txBox="1"/>
          <p:nvPr/>
        </p:nvSpPr>
        <p:spPr>
          <a:xfrm>
            <a:off x="6324600" y="2362200"/>
            <a:ext cx="228600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3200" b="1" dirty="0" smtClean="0">
                <a:solidFill>
                  <a:srgbClr val="00B0F0"/>
                </a:solidFill>
                <a:latin typeface="+mn-lt"/>
              </a:rPr>
              <a:t>Water Molecule</a:t>
            </a:r>
            <a:endParaRPr lang="en-US" sz="3200" b="1" dirty="0">
              <a:solidFill>
                <a:srgbClr val="00B0F0"/>
              </a:solidFill>
              <a:latin typeface="+mn-lt"/>
            </a:endParaRPr>
          </a:p>
          <a:p>
            <a:endParaRPr lang="en-US" sz="1400" dirty="0"/>
          </a:p>
        </p:txBody>
      </p:sp>
      <p:sp>
        <p:nvSpPr>
          <p:cNvPr id="30" name="Oval 29"/>
          <p:cNvSpPr/>
          <p:nvPr/>
        </p:nvSpPr>
        <p:spPr>
          <a:xfrm>
            <a:off x="7620000" y="3733800"/>
            <a:ext cx="533400" cy="533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6858000" y="3733800"/>
            <a:ext cx="533400" cy="533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7239000" y="4114800"/>
            <a:ext cx="533400" cy="533400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337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0" grpId="0" animBg="1"/>
      <p:bldP spid="31" grpId="0" animBg="1"/>
      <p:bldP spid="3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178</Words>
  <Application>Microsoft Office PowerPoint</Application>
  <PresentationFormat>On-screen Show (4:3)</PresentationFormat>
  <Paragraphs>37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Classifying Matter: Atoms, Elements, &amp; Molecules</vt:lpstr>
      <vt:lpstr>Pure Substances</vt:lpstr>
      <vt:lpstr>Atoms</vt:lpstr>
      <vt:lpstr>PowerPoint Presentation</vt:lpstr>
      <vt:lpstr>Elements</vt:lpstr>
      <vt:lpstr>PowerPoint Presentation</vt:lpstr>
      <vt:lpstr>Molecules</vt:lpstr>
      <vt:lpstr>PowerPoint Presentation</vt:lpstr>
    </vt:vector>
  </TitlesOfParts>
  <Company>FCSS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Classifying Matter: Atoms, Elements, &amp; Molecules</dc:title>
  <dc:creator>Windows User</dc:creator>
  <cp:lastModifiedBy>Windows User</cp:lastModifiedBy>
  <cp:revision>1</cp:revision>
  <dcterms:created xsi:type="dcterms:W3CDTF">2012-09-11T02:08:03Z</dcterms:created>
  <dcterms:modified xsi:type="dcterms:W3CDTF">2012-09-11T02:08:34Z</dcterms:modified>
</cp:coreProperties>
</file>