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3" r:id="rId3"/>
    <p:sldId id="264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  <a:srgbClr val="66FFFF"/>
    <a:srgbClr val="CC00CC"/>
    <a:srgbClr val="FF66FF"/>
    <a:srgbClr val="FF99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871D5-623D-4BB9-B4BD-7CB24BABC666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74716-E5E2-45C2-9225-C63D06543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6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31A0A-AB1C-4D6F-B5CE-1ED7EF4C2E3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10FF9-1A27-404F-A093-584F683FB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1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6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2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8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1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8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3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13CF-5933-46E0-9C92-94D5DDBB05E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22061-26D5-4322-A8A7-3FD66C000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10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science/motionsforcesandtime/power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Ch. 8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Work and Simple Machines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Power</a:t>
            </a:r>
            <a:endParaRPr lang="en-US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Power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0" y="1143000"/>
            <a:ext cx="8991600" cy="5715000"/>
          </a:xfrm>
        </p:spPr>
        <p:txBody>
          <a:bodyPr>
            <a:normAutofit/>
          </a:bodyPr>
          <a:lstStyle/>
          <a:p>
            <a:pPr lvl="0"/>
            <a:r>
              <a:rPr lang="en-US" b="1" u="sng" dirty="0">
                <a:solidFill>
                  <a:srgbClr val="00FF00"/>
                </a:solidFill>
              </a:rPr>
              <a:t>power</a:t>
            </a:r>
            <a:r>
              <a:rPr lang="en-US" dirty="0"/>
              <a:t>  -  how quickly work is </a:t>
            </a:r>
            <a:r>
              <a:rPr lang="en-US" dirty="0" smtClean="0"/>
              <a:t>done</a:t>
            </a:r>
          </a:p>
          <a:p>
            <a:pPr lvl="0"/>
            <a:endParaRPr lang="en-US" sz="1500" dirty="0"/>
          </a:p>
          <a:p>
            <a:pPr lvl="0"/>
            <a:r>
              <a:rPr lang="en-US" dirty="0"/>
              <a:t>when you do </a:t>
            </a:r>
            <a:r>
              <a:rPr lang="en-US" i="1" dirty="0"/>
              <a:t>work</a:t>
            </a:r>
            <a:r>
              <a:rPr lang="en-US" dirty="0"/>
              <a:t> on an object, </a:t>
            </a:r>
            <a:r>
              <a:rPr lang="en-US" dirty="0" smtClean="0"/>
              <a:t>you </a:t>
            </a:r>
            <a:r>
              <a:rPr lang="en-US" sz="4000" dirty="0" smtClean="0"/>
              <a:t>↑</a:t>
            </a:r>
            <a:r>
              <a:rPr lang="en-US" dirty="0" smtClean="0"/>
              <a:t> the </a:t>
            </a:r>
            <a:r>
              <a:rPr lang="en-US" dirty="0"/>
              <a:t>energy of the object by </a:t>
            </a:r>
            <a:r>
              <a:rPr lang="en-US" b="1" dirty="0">
                <a:solidFill>
                  <a:srgbClr val="CC00CC"/>
                </a:solidFill>
              </a:rPr>
              <a:t>transferring</a:t>
            </a:r>
            <a:r>
              <a:rPr lang="en-US" dirty="0"/>
              <a:t> </a:t>
            </a:r>
            <a:r>
              <a:rPr lang="en-US" dirty="0" smtClean="0"/>
              <a:t>energy</a:t>
            </a:r>
          </a:p>
          <a:p>
            <a:pPr marL="0" lvl="0" indent="0">
              <a:buNone/>
            </a:pPr>
            <a:endParaRPr lang="en-US" sz="1000" dirty="0" smtClean="0"/>
          </a:p>
          <a:p>
            <a:pPr lvl="1"/>
            <a:r>
              <a:rPr lang="en-US" sz="3200" dirty="0" smtClean="0"/>
              <a:t>ex</a:t>
            </a:r>
            <a:r>
              <a:rPr lang="en-US" sz="3200" dirty="0"/>
              <a:t>. moving an object forward  =  </a:t>
            </a:r>
            <a:r>
              <a:rPr lang="en-US" sz="3200" i="1" dirty="0"/>
              <a:t>work done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CC00CC"/>
                </a:solidFill>
              </a:rPr>
              <a:t>AND</a:t>
            </a:r>
            <a:r>
              <a:rPr lang="en-US" sz="3200" dirty="0"/>
              <a:t> an </a:t>
            </a:r>
            <a:r>
              <a:rPr lang="en-US" sz="3200" i="1" dirty="0" smtClean="0"/>
              <a:t>↑ </a:t>
            </a:r>
            <a:r>
              <a:rPr lang="en-US" sz="3200" i="1" dirty="0"/>
              <a:t>in </a:t>
            </a:r>
            <a:r>
              <a:rPr lang="en-US" sz="3200" b="1" i="1" dirty="0" smtClean="0">
                <a:solidFill>
                  <a:srgbClr val="FFFF00"/>
                </a:solidFill>
              </a:rPr>
              <a:t>kinetic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i="1" dirty="0" smtClean="0"/>
              <a:t>energy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sz="3200" dirty="0" smtClean="0"/>
              <a:t>ex</a:t>
            </a:r>
            <a:r>
              <a:rPr lang="en-US" sz="3200" dirty="0"/>
              <a:t>. moving an object up  =  </a:t>
            </a:r>
            <a:r>
              <a:rPr lang="en-US" sz="3200" i="1" dirty="0"/>
              <a:t>work done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CC00CC"/>
                </a:solidFill>
              </a:rPr>
              <a:t>AND</a:t>
            </a:r>
            <a:r>
              <a:rPr lang="en-US" sz="3200" dirty="0"/>
              <a:t> an </a:t>
            </a:r>
            <a:r>
              <a:rPr lang="en-US" sz="3200" dirty="0" smtClean="0"/>
              <a:t>↑</a:t>
            </a:r>
            <a:r>
              <a:rPr lang="en-US" sz="3200" i="1" dirty="0" smtClean="0"/>
              <a:t> </a:t>
            </a:r>
            <a:r>
              <a:rPr lang="en-US" sz="3200" i="1" dirty="0"/>
              <a:t>in </a:t>
            </a:r>
            <a:r>
              <a:rPr lang="en-US" sz="3200" b="1" i="1" dirty="0" smtClean="0">
                <a:solidFill>
                  <a:srgbClr val="FFFF00"/>
                </a:solidFill>
              </a:rPr>
              <a:t>potential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i="1" dirty="0" smtClean="0"/>
              <a:t>energy</a:t>
            </a:r>
            <a:endParaRPr lang="en-US" sz="3200" i="1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Calculating Power</a:t>
            </a:r>
            <a:endParaRPr lang="en-US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6388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𝒑𝒐𝒘𝒆𝒓</m:t>
                      </m:r>
                      <m:r>
                        <a:rPr lang="en-US" sz="35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5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5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𝒘𝒐𝒓𝒌</m:t>
                          </m:r>
                        </m:num>
                        <m:den>
                          <m:r>
                            <a:rPr lang="en-US" sz="35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𝒕𝒊𝒎𝒆</m:t>
                          </m:r>
                        </m:den>
                      </m:f>
                    </m:oMath>
                  </m:oMathPara>
                </a14:m>
                <a:endParaRPr lang="en-US" sz="3500" b="1" dirty="0" smtClean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 algn="ctr">
                  <a:buNone/>
                </a:pPr>
                <a:r>
                  <a:rPr lang="en-US" sz="3000" dirty="0" smtClean="0"/>
                  <a:t>OR</a:t>
                </a:r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𝑷</m:t>
                      </m:r>
                      <m:r>
                        <a:rPr lang="en-US" sz="35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5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5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𝑾</m:t>
                          </m:r>
                        </m:num>
                        <m:den>
                          <m:r>
                            <a:rPr lang="en-US" sz="35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sz="3500" b="1" dirty="0" smtClean="0">
                  <a:solidFill>
                    <a:srgbClr val="FFFF00"/>
                  </a:solidFill>
                </a:endParaRPr>
              </a:p>
              <a:p>
                <a:pPr marL="0" lvl="0" indent="0" algn="ctr">
                  <a:buNone/>
                </a:pPr>
                <a:endParaRPr lang="en-US" dirty="0" smtClean="0">
                  <a:solidFill>
                    <a:srgbClr val="FFFF00"/>
                  </a:solidFill>
                </a:endParaRPr>
              </a:p>
              <a:p>
                <a:r>
                  <a:rPr lang="en-US" sz="3500" dirty="0"/>
                  <a:t>s</a:t>
                </a:r>
                <a:r>
                  <a:rPr lang="en-US" sz="3500" dirty="0" smtClean="0"/>
                  <a:t>tandard unit:  </a:t>
                </a:r>
                <a:r>
                  <a:rPr lang="en-US" sz="3500" b="1" dirty="0" smtClean="0">
                    <a:solidFill>
                      <a:srgbClr val="00FF00"/>
                    </a:solidFill>
                  </a:rPr>
                  <a:t>watt</a:t>
                </a:r>
                <a:r>
                  <a:rPr lang="en-US" sz="3500" dirty="0" smtClean="0"/>
                  <a:t> </a:t>
                </a:r>
                <a:r>
                  <a:rPr lang="en-US" sz="3500" dirty="0"/>
                  <a:t>(</a:t>
                </a:r>
                <a:r>
                  <a:rPr lang="en-US" sz="3500" b="1" dirty="0">
                    <a:solidFill>
                      <a:srgbClr val="00FF00"/>
                    </a:solidFill>
                  </a:rPr>
                  <a:t>W</a:t>
                </a:r>
                <a:r>
                  <a:rPr lang="en-US" sz="3500" dirty="0"/>
                  <a:t>) [J/s]</a:t>
                </a:r>
              </a:p>
              <a:p>
                <a:pPr marL="0" indent="0" algn="ctr">
                  <a:buNone/>
                </a:pPr>
                <a:endParaRPr lang="en-US" dirty="0" smtClean="0">
                  <a:solidFill>
                    <a:srgbClr val="FFFF00"/>
                  </a:solidFill>
                </a:endParaRP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638800"/>
              </a:xfr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brainpop_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5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69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87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Ch. 8 Work and Simple Machines</vt:lpstr>
      <vt:lpstr>Power</vt:lpstr>
      <vt:lpstr>Calculating Power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7 Newton’s Laws of Motion</dc:title>
  <dc:creator>Broadwell, Britni</dc:creator>
  <cp:lastModifiedBy>Windows User</cp:lastModifiedBy>
  <cp:revision>153</cp:revision>
  <cp:lastPrinted>2013-01-14T21:30:30Z</cp:lastPrinted>
  <dcterms:created xsi:type="dcterms:W3CDTF">2011-11-17T16:15:10Z</dcterms:created>
  <dcterms:modified xsi:type="dcterms:W3CDTF">2013-01-15T13:08:55Z</dcterms:modified>
</cp:coreProperties>
</file>